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7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sg_gueltig_bis xmlns="1dd69248-66f9-453d-8211-ae5ae34a4b30">2027-12-31T12:00:00+00:00</msg_gueltig_bis>
    <msg_gueltig_ab xmlns="1dd69248-66f9-453d-8211-ae5ae34a4b30">2021-08-04T12:00:00+00:00</msg_gueltig_ab>
    <msg_Kommentar xmlns="1dd69248-66f9-453d-8211-ae5ae34a4b30">Neues Dokument erstellt.</msg_Kommentar>
    <msg_Klassifizierung xmlns="1dd69248-66f9-453d-8211-ae5ae34a4b30">internal</msg_Klassifizierung>
    <msg_Status xmlns="1dd69248-66f9-453d-8211-ae5ae34a4b30">draft</msg_Status>
    <msg_Firma xmlns="1dd69248-66f9-453d-8211-ae5ae34a4b30"/>
    <msg_Version xmlns="1dd69248-66f9-453d-8211-ae5ae34a4b30">0.1</msg_Version>
    <msg_Manager xmlns="1dd69248-66f9-453d-8211-ae5ae34a4b30">[Dokumentverantwortlicher]</msg_Manager>
    <msg_Dokumententyp xmlns="1dd69248-66f9-453d-8211-ae5ae34a4b30">Schriftwechsel (allgemein)</msg_Dokumententyp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7D50674ECA7045A28F7B790FC42FAC" ma:contentTypeVersion="10" ma:contentTypeDescription="Create a new document." ma:contentTypeScope="" ma:versionID="9fc3d38febf0044a190ca423e50be55d">
  <xsd:schema xmlns:xsd="http://www.w3.org/2001/XMLSchema" xmlns:xs="http://www.w3.org/2001/XMLSchema" xmlns:p="http://schemas.microsoft.com/office/2006/metadata/properties" xmlns:ns3="79fb6c79-f7ce-4a9d-9eb5-30b2e6d22ebb" xmlns:ns4="ede0ff5e-3a8b-4573-b07d-4be366e2cfe1" targetNamespace="http://schemas.microsoft.com/office/2006/metadata/properties" ma:root="true" ma:fieldsID="3532540ad30727fcf8b6c4834a2d3431" ns3:_="" ns4:_="">
    <xsd:import namespace="79fb6c79-f7ce-4a9d-9eb5-30b2e6d22ebb"/>
    <xsd:import namespace="ede0ff5e-3a8b-4573-b07d-4be366e2cf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fb6c79-f7ce-4a9d-9eb5-30b2e6d22e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e0ff5e-3a8b-4573-b07d-4be366e2cfe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1EE3A9-61CD-46CC-B19E-C362B79E58A7}">
  <ds:schemaRefs>
    <ds:schemaRef ds:uri="http://schemas.microsoft.com/office/2006/metadata/properties"/>
    <ds:schemaRef ds:uri="http://schemas.microsoft.com/office/infopath/2007/PartnerControls"/>
    <ds:schemaRef ds:uri="1dd69248-66f9-453d-8211-ae5ae34a4b30"/>
  </ds:schemaRefs>
</ds:datastoreItem>
</file>

<file path=customXml/itemProps2.xml><?xml version="1.0" encoding="utf-8"?>
<ds:datastoreItem xmlns:ds="http://schemas.openxmlformats.org/officeDocument/2006/customXml" ds:itemID="{CC11F70B-B54A-4371-95E2-B2A50CCB20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43BA48-5E48-45B5-A344-FB1D06B020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fb6c79-f7ce-4a9d-9eb5-30b2e6d22ebb"/>
    <ds:schemaRef ds:uri="ede0ff5e-3a8b-4573-b07d-4be366e2cf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OWASP_Generic_Template_r1</Template>
  <TotalTime>0</TotalTime>
  <Words>1260</Words>
  <Application>Microsoft Office PowerPoint</Application>
  <PresentationFormat>Breitbild</PresentationFormat>
  <Paragraphs>200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</vt:lpstr>
      <vt:lpstr>OWASP Top 10 Privacy Risks </vt:lpstr>
      <vt:lpstr>Situation</vt:lpstr>
      <vt:lpstr>Top 10 Privacy Risks Project – Facts &amp; Figures</vt:lpstr>
      <vt:lpstr>Project Goal</vt:lpstr>
      <vt:lpstr>Method (1/2)</vt:lpstr>
      <vt:lpstr>Method (2/2)</vt:lpstr>
      <vt:lpstr>Results Overview</vt:lpstr>
      <vt:lpstr>P1: Web Application Vulnerabilities</vt:lpstr>
      <vt:lpstr>P2: Operator-sided Data Leakage</vt:lpstr>
      <vt:lpstr>P3: Insufficient Data Breach Response</vt:lpstr>
      <vt:lpstr>P4: Consent on Everything *New*</vt:lpstr>
      <vt:lpstr>P5: Non-transparent Policies, Terms &amp; Conditions</vt:lpstr>
      <vt:lpstr>P6: Insufficient Deletion of Personal Data</vt:lpstr>
      <vt:lpstr>P7: Insufficient Data Quality *New*</vt:lpstr>
      <vt:lpstr>P8: Missing or Insufficient Session Expiration</vt:lpstr>
      <vt:lpstr>P9: Inability of users to access and modify data</vt:lpstr>
      <vt:lpstr>P10: Collection of data not required for the user-consented purpose</vt:lpstr>
      <vt:lpstr>Challenges in creating version 2.0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Präsentation1</dc:title>
  <dc:creator>Florian Stahl</dc:creator>
  <cp:lastModifiedBy>Florian Stahl</cp:lastModifiedBy>
  <cp:revision>46</cp:revision>
  <dcterms:created xsi:type="dcterms:W3CDTF">2021-08-04T05:45:37Z</dcterms:created>
  <dcterms:modified xsi:type="dcterms:W3CDTF">2021-09-23T12:34:55Z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0x010100F57D50674ECA7045A28F7B790FC42FAC</vt:lpwstr>
  </property>
  <property fmtid="{D5CDD505-2E9C-101B-9397-08002B2CF9AE}" pid="3" name="msg_AssistantVisibility">
    <vt:bool>false</vt:bool>
  </property>
  <property fmtid="{D5CDD505-2E9C-101B-9397-08002B2CF9AE}" pid="4" name="msg_DueDateChanged">
    <vt:filetime>2021-08-04T05:45:37Z</vt:filetime>
  </property>
</Properties>
</file>